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5649"/>
            <a:ext cx="9144000" cy="4886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259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2164"/>
            <a:ext cx="9144000" cy="5153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478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8921"/>
            <a:ext cx="9144000" cy="5120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341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0464"/>
            <a:ext cx="9144000" cy="5157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731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4952"/>
            <a:ext cx="9144000" cy="512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461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4219"/>
            <a:ext cx="9144000" cy="5129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0192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2897"/>
            <a:ext cx="9144000" cy="5132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148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3480"/>
            <a:ext cx="9144000" cy="5151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559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816"/>
            <a:ext cx="9144000" cy="514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6163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4441"/>
            <a:ext cx="9144000" cy="512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1938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9711"/>
            <a:ext cx="9144000" cy="5138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4466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8373"/>
            <a:ext cx="9144000" cy="516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5466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3112"/>
            <a:ext cx="9144000" cy="513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2190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0850"/>
            <a:ext cx="9144000" cy="515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710345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0</TotalTime>
  <Words>0</Words>
  <Application>Microsoft Office PowerPoint</Application>
  <PresentationFormat>Экран (4:3)</PresentationFormat>
  <Paragraphs>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Методист</dc:creator>
  <cp:lastModifiedBy>User</cp:lastModifiedBy>
  <cp:revision>1</cp:revision>
  <dcterms:created xsi:type="dcterms:W3CDTF">2023-12-12T05:51:50Z</dcterms:created>
  <dcterms:modified xsi:type="dcterms:W3CDTF">2023-12-12T05:55:27Z</dcterms:modified>
</cp:coreProperties>
</file>